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"/>
  </p:notesMasterIdLst>
  <p:sldIdLst>
    <p:sldId id="256" r:id="rId2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6"/>
    <p:restoredTop sz="94640"/>
  </p:normalViewPr>
  <p:slideViewPr>
    <p:cSldViewPr snapToGrid="0" snapToObjects="1">
      <p:cViewPr varScale="1">
        <p:scale>
          <a:sx n="209" d="100"/>
          <a:sy n="209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EFA2A-8837-914C-8E87-922FE810AE7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B5B46-D9B3-6F4F-8DA8-C6D6B6518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81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68D6-3369-4946-8709-9C39ECE16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11904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ACE4F-F51D-DB4D-B8FF-314DC2462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9733"/>
            <a:ext cx="9144000" cy="1888067"/>
          </a:xfrm>
        </p:spPr>
        <p:txBody>
          <a:bodyPr/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1F4BEC4-B604-3745-95A5-822F68FAB7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8543615-480D-0F4E-8C48-11A2C7766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08639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DFE390-C2B6-DE4E-BF08-EB14DD6E0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AC2D0-CBE8-844B-AAD0-5AFC4037C8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1B57581-4057-954F-9987-E687F9FE9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6617" y="321734"/>
            <a:ext cx="4367784" cy="57832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FE1D3F-8A28-3741-AFEB-EF162E8040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60883" y="321734"/>
            <a:ext cx="6973307" cy="57832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8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tle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DFE390-C2B6-DE4E-BF08-EB14DD6E0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AC2D0-CBE8-844B-AAD0-5AFC4037C8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8D27FDB-764B-CC42-AEC8-6494C8517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617" y="321734"/>
            <a:ext cx="4367784" cy="1185334"/>
          </a:xfrm>
        </p:spPr>
        <p:txBody>
          <a:bodyPr anchor="ctr"/>
          <a:lstStyle>
            <a:lvl1pPr marL="0" indent="0" algn="l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1B57581-4057-954F-9987-E687F9FE9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6617" y="1507068"/>
            <a:ext cx="4367784" cy="459792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FE1D3F-8A28-3741-AFEB-EF162E8040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60883" y="321734"/>
            <a:ext cx="6973307" cy="57832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35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DFE390-C2B6-DE4E-BF08-EB14DD6E0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AC2D0-CBE8-844B-AAD0-5AFC4037C8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8D27FDB-764B-CC42-AEC8-6494C8517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617" y="321734"/>
            <a:ext cx="4367784" cy="1185334"/>
          </a:xfrm>
        </p:spPr>
        <p:txBody>
          <a:bodyPr anchor="ctr"/>
          <a:lstStyle>
            <a:lvl1pPr marL="0" indent="0" algn="l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1B57581-4057-954F-9987-E687F9FE9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6617" y="1507068"/>
            <a:ext cx="4367784" cy="459792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6EF4A-EE4D-E849-97EF-C018D5602F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9867" y="321733"/>
            <a:ext cx="6974323" cy="5783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14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FB4BF-42C9-524A-B17C-9066BD33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D8C8C1-3F1D-5546-8787-14C5FF3A70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AF9253-C8FF-8C4A-848C-42F290D808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6C87CBC-D667-9944-B07D-7F09DB70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649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A6DE1-B29F-6E48-8E67-9246C0E1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C8BB8-C8EA-344B-B145-403BF96C3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4C76A5-873E-EA4F-B135-F8AA85D6D3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4FEC66-F92B-FA4C-A8D5-3AAB5C0173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397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D791-4625-C144-9575-54173EE9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6854A-8544-8444-A6DA-EEFD8BD80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616" y="1254775"/>
            <a:ext cx="5654717" cy="4922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68AD7-77DF-0741-9A5F-72A6B33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75DA4-FC17-0246-95B7-D17B867D3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4E72A5-C8C0-8644-A462-A87E0896D259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179473" y="1254774"/>
            <a:ext cx="5654717" cy="4922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416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D791-4625-C144-9575-54173EE9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6854A-8544-8444-A6DA-EEFD8BD80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616" y="1254775"/>
            <a:ext cx="3690451" cy="4922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68AD7-77DF-0741-9A5F-72A6B3378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75DA4-FC17-0246-95B7-D17B867D3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FC3259-0594-0348-A7AC-7D0FDEEC9B79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250774" y="1254775"/>
            <a:ext cx="3690451" cy="4922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821297-D15A-0D4F-B3D0-6BA65A6113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44932" y="1254775"/>
            <a:ext cx="3690451" cy="4922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51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3BE7C-53CC-D449-8F89-90AE4C9F2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616" y="1326740"/>
            <a:ext cx="5640959" cy="671394"/>
          </a:xfrm>
        </p:spPr>
        <p:txBody>
          <a:bodyPr anchor="ctr"/>
          <a:lstStyle>
            <a:lvl1pPr marL="0" indent="0" algn="l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3A1F8-CE44-3B4F-AFAD-44837080C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6616" y="1998134"/>
            <a:ext cx="5640959" cy="41068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B104ECA-4C44-0B43-9D75-F443030323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3E0D14-44FB-5F4E-BE53-D0540AC574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8CB4DDD-A39D-D54B-B50F-4F7D9E0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5B1EEA-1741-AE43-B931-FA3A17EB229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93231" y="1326740"/>
            <a:ext cx="5640959" cy="677331"/>
          </a:xfrm>
        </p:spPr>
        <p:txBody>
          <a:bodyPr anchor="ctr"/>
          <a:lstStyle>
            <a:lvl1pPr marL="0" indent="0" algn="l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246401C0-ECC4-E942-BAC0-4054C2A54A1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93231" y="1998134"/>
            <a:ext cx="5640959" cy="41068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12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2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8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DC184-E204-E44C-A5AC-F7B2C764C1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7A411-FDA9-B846-B82D-C6CFEB41E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1E2C8F5-2A33-2E4A-BC76-A5FDE219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7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1B551-49BD-4C44-9669-D5EE912C06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CC48-40D0-FF44-A3BF-3BA14F442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771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92621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639D5-2184-0E4E-9533-1BEEEEB0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236687"/>
            <a:ext cx="11476382" cy="775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70D6F-43AB-F344-8B81-F59AEA90E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807" y="1237488"/>
            <a:ext cx="11476383" cy="4976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>
              <a:lnSpc>
                <a:spcPct val="120000"/>
              </a:lnSpc>
            </a:pPr>
            <a:r>
              <a:rPr lang="en-US" dirty="0"/>
              <a:t>Edit Master text styles</a:t>
            </a:r>
          </a:p>
          <a:p>
            <a:pPr marL="685800" lvl="1" indent="-228600">
              <a:lnSpc>
                <a:spcPct val="120000"/>
              </a:lnSpc>
            </a:pPr>
            <a:r>
              <a:rPr lang="en-US" dirty="0"/>
              <a:t>Second level</a:t>
            </a:r>
          </a:p>
          <a:p>
            <a:pPr marL="1143000" lvl="2" indent="-228600">
              <a:lnSpc>
                <a:spcPct val="120000"/>
              </a:lnSpc>
            </a:pPr>
            <a:r>
              <a:rPr lang="en-US" dirty="0"/>
              <a:t>Third level</a:t>
            </a:r>
          </a:p>
          <a:p>
            <a:pPr marL="1600200" lvl="3" indent="-228600">
              <a:lnSpc>
                <a:spcPct val="120000"/>
              </a:lnSpc>
            </a:pPr>
            <a:r>
              <a:rPr lang="en-US" dirty="0"/>
              <a:t>Fourth level</a:t>
            </a:r>
          </a:p>
          <a:p>
            <a:pPr marL="2057400" lvl="4" indent="-228600">
              <a:lnSpc>
                <a:spcPct val="120000"/>
              </a:lnSpc>
            </a:pPr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0A3A1-11BB-3C42-B11C-7E2603334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92" y="6419801"/>
            <a:ext cx="544398" cy="365125"/>
          </a:xfrm>
          <a:prstGeom prst="rect">
            <a:avLst/>
          </a:prstGeom>
        </p:spPr>
        <p:txBody>
          <a:bodyPr vert="horz" wrap="none" lIns="45720" tIns="45720" rIns="45720" bIns="45720" rtlCol="0" anchor="ctr">
            <a:normAutofit/>
          </a:bodyPr>
          <a:lstStyle>
            <a:lvl1pPr algn="r"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fld id="{75C62AE2-4122-CE46-8B6A-5F036D7C9DEE}" type="slidenum">
              <a:rPr lang="en-US" smtClean="0">
                <a:latin typeface="Courier Prime" panose="02000409000000000000" pitchFamily="49" charset="77"/>
              </a:rPr>
              <a:pPr/>
              <a:t>‹#›</a:t>
            </a:fld>
            <a:endParaRPr lang="en-US" dirty="0">
              <a:latin typeface="Courier Prime" panose="02000409000000000000" pitchFamily="49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5AF2C0-E94C-C54F-BA76-4F04C8951A3D}"/>
              </a:ext>
            </a:extLst>
          </p:cNvPr>
          <p:cNvCxnSpPr>
            <a:cxnSpLocks/>
          </p:cNvCxnSpPr>
          <p:nvPr userDrawn="1"/>
        </p:nvCxnSpPr>
        <p:spPr>
          <a:xfrm>
            <a:off x="356616" y="6317009"/>
            <a:ext cx="11477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FE29D686-A6B3-9441-BB13-53BC32CDD9CD}"/>
              </a:ext>
            </a:extLst>
          </p:cNvPr>
          <p:cNvSpPr txBox="1">
            <a:spLocks/>
          </p:cNvSpPr>
          <p:nvPr userDrawn="1"/>
        </p:nvSpPr>
        <p:spPr>
          <a:xfrm>
            <a:off x="9812706" y="6522592"/>
            <a:ext cx="428574" cy="365125"/>
          </a:xfrm>
          <a:prstGeom prst="rect">
            <a:avLst/>
          </a:prstGeom>
        </p:spPr>
        <p:txBody>
          <a:bodyPr vert="horz" wrap="none" lIns="45720" tIns="45720" rIns="4572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endParaRPr lang="en-US" dirty="0">
              <a:latin typeface="Courier Prime" panose="02000409000000000000" pitchFamily="49" charset="77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E00DB1B-21EC-134F-AD1A-551E50A50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616" y="6419801"/>
            <a:ext cx="10860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Prime" panose="02000409000000000000" pitchFamily="49" charset="77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1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3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61" r:id="rId11"/>
    <p:sldLayoutId id="214748366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en-US" sz="4000" b="1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90000"/>
        <a:buFont typeface="Arial" panose="020B0604020202020204" pitchFamily="34" charset="0"/>
        <a:buChar char="•"/>
        <a:defRPr kumimoji="1" lang="en-US" sz="2600" b="1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400"/>
        </a:spcBef>
        <a:buSzPct val="80000"/>
        <a:buFont typeface="Courier New" panose="02070309020205020404" pitchFamily="49" charset="0"/>
        <a:buChar char="o"/>
        <a:defRPr kumimoji="1" lang="en-US" sz="22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400"/>
        </a:spcBef>
        <a:buSzPct val="80000"/>
        <a:buFont typeface="Wingdings" pitchFamily="2" charset="2"/>
        <a:buChar char="§"/>
        <a:defRPr kumimoji="1"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400"/>
        </a:spcBef>
        <a:buSzPct val="80000"/>
        <a:buFont typeface="Arial" panose="020B0604020202020204" pitchFamily="34" charset="0"/>
        <a:buChar char="•"/>
        <a:defRPr kumimoji="1"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400"/>
        </a:spcBef>
        <a:buSzPct val="80000"/>
        <a:buFont typeface="Arial" panose="020B0604020202020204" pitchFamily="34" charset="0"/>
        <a:buChar char="•"/>
        <a:defRPr kumimoji="1"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29B3-326A-AD4C-B923-5253C6125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24BEC-4ABC-F148-9B26-C31AA38C1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99808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Specs Self-Views (Binned) + Gender - 16 Week Window</a:t>
            </a:r>
          </a:p>
        </p:txBody>
      </p:sp>
      <p:pic>
        <p:nvPicPr>
          <p:cNvPr id="3" name="Picture 2" descr="W2-16:_Weeks_Active_~_W1:_Specs_Self-Views_(Binned)_+_Gender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Creative Tools (Binned) + Mobile OS - 16 Week Window</a:t>
            </a:r>
          </a:p>
        </p:txBody>
      </p:sp>
      <p:pic>
        <p:nvPicPr>
          <p:cNvPr id="3" name="Picture 2" descr="W2-16:_Weeks_Active_~_W1:_Creative_Tools_(Binned)_+_Mobile_OS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92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CORRELATION PLOT Short-Term Core App Engagement</a:t>
            </a:r>
          </a:p>
        </p:txBody>
      </p:sp>
      <p:pic>
        <p:nvPicPr>
          <p:cNvPr id="3" name="Picture 2" descr="CORRELATION_PLOT_Short-Term_Core_App_Engage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6408" cy="6690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 Specs Memories Export (Binned) - First 16 Weeks</a:t>
            </a:r>
          </a:p>
        </p:txBody>
      </p:sp>
      <p:pic>
        <p:nvPicPr>
          <p:cNvPr id="3" name="Picture 2" descr="W2-16:_Weeks_Active_~_W1_Specs_Memories_Export_(Binned)_-_First_16_Wee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6632" cy="39136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Specs Memories Export (Binned) + Mobile OS - 16 Week Window</a:t>
            </a:r>
          </a:p>
        </p:txBody>
      </p:sp>
      <p:pic>
        <p:nvPicPr>
          <p:cNvPr id="3" name="Picture 2" descr="W2-16:_Weeks_Active_~_W1:_Specs_Memories_Export_(Binned)_+_Mobile_OS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7488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Specs Self-Views (Binned) + Age Bucket - 16 Week Window</a:t>
            </a:r>
          </a:p>
        </p:txBody>
      </p:sp>
      <p:pic>
        <p:nvPicPr>
          <p:cNvPr id="3" name="Picture 2" descr="W2-16:_Weeks_Active_~_W1:_Specs_Self-Views_(Binned)_+_Age_Bucket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Creative Tools (Binned) + Age Bucket - 16 Week Window</a:t>
            </a:r>
          </a:p>
        </p:txBody>
      </p:sp>
      <p:pic>
        <p:nvPicPr>
          <p:cNvPr id="3" name="Picture 2" descr="W2-16:_Weeks_Active_~_W1:_Creative_Tools_(Binned)_+_Age_Bucket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Mobile Camera Usage (Binned) + Age Bucket - 16 Week Window</a:t>
            </a:r>
          </a:p>
        </p:txBody>
      </p:sp>
      <p:pic>
        <p:nvPicPr>
          <p:cNvPr id="3" name="Picture 2" descr="W2-16:_Weeks_Active_~_W1:_Mobile_Camera_Usage_(Binned)_+_Age_Bucket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7488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 Friend-Views (Binned) - First 16 Weeks</a:t>
            </a:r>
          </a:p>
        </p:txBody>
      </p:sp>
      <p:pic>
        <p:nvPicPr>
          <p:cNvPr id="3" name="Picture 2" descr="W2-16:_Weeks_Active_~_W1_Friend-Views_(Binned)_-_First_16_Wee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6632" cy="39105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Specs Rotational Views &gt; 30° (Binned) + Age Bucket - 16 Week Window</a:t>
            </a:r>
          </a:p>
        </p:txBody>
      </p:sp>
      <p:pic>
        <p:nvPicPr>
          <p:cNvPr id="3" name="Picture 2" descr="W2-16:_Weeks_Active_~_W1:_Specs_Rotational_Views_&gt;_30°_(Binned)_+_Age_Bucket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Specs Memories Export (Binned) + Age Bucket - 16 Week Window</a:t>
            </a:r>
          </a:p>
        </p:txBody>
      </p:sp>
      <p:pic>
        <p:nvPicPr>
          <p:cNvPr id="3" name="Picture 2" descr="W2-16:_Weeks_Active_~_W1:_Specs_Memories_Export_(Binned)_+_Age_Bucket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7488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 Specs Self-Views (Binned) - First 16 Weeks</a:t>
            </a:r>
          </a:p>
        </p:txBody>
      </p:sp>
      <p:pic>
        <p:nvPicPr>
          <p:cNvPr id="3" name="Picture 2" descr="W2-16:_Weeks_Active_~_W1_Specs_Self-Views_(Binned)_-_First_16_Wee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6632" cy="39136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Friend-Views (Binned) + Gender - 16 Week Window</a:t>
            </a:r>
          </a:p>
        </p:txBody>
      </p:sp>
      <p:pic>
        <p:nvPicPr>
          <p:cNvPr id="3" name="Picture 2" descr="W2-16:_Weeks_Active_~_W1:_Friend-Views_(Binned)_+_Gender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46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Specs Rotational Views &gt; 30° (Binned) + Mobile OS - 16 Week Window</a:t>
            </a:r>
          </a:p>
        </p:txBody>
      </p:sp>
      <p:pic>
        <p:nvPicPr>
          <p:cNvPr id="3" name="Picture 2" descr="W2-16:_Weeks_Active_~_W1:_Specs_Rotational_Views_&gt;_30°_(Binned)_+_Mobile_OS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 Days Active - First 16 Weeks</a:t>
            </a:r>
          </a:p>
        </p:txBody>
      </p:sp>
      <p:pic>
        <p:nvPicPr>
          <p:cNvPr id="3" name="Picture 2" descr="W2-16:_Weeks_Active_~_W1_Days_Active_-_First_16_Wee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6632" cy="39105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Shares (Sends+Posts) (Binned) + Mobile OS - 16 Week Window</a:t>
            </a:r>
          </a:p>
        </p:txBody>
      </p:sp>
      <p:pic>
        <p:nvPicPr>
          <p:cNvPr id="3" name="Picture 2" descr="W2-16:_Weeks_Active_~_W1:_Shares_(Sends+Posts)_(Binned)_+_Mobile_OS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Shares (Sends+Posts) (Binned) + Gender - 16 Week Window</a:t>
            </a:r>
          </a:p>
        </p:txBody>
      </p:sp>
      <p:pic>
        <p:nvPicPr>
          <p:cNvPr id="3" name="Picture 2" descr="W2-16:_Weeks_Active_~_W1:_Shares_(Sends+Posts)_(Binned)_+_Gender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CORRELATION PLOT Rotational Views</a:t>
            </a:r>
          </a:p>
        </p:txBody>
      </p:sp>
      <p:pic>
        <p:nvPicPr>
          <p:cNvPr id="3" name="Picture 2" descr="CORRELATION_PLOT_Rotational_View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55464" cy="32857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CORRELATION PLOT Exports</a:t>
            </a:r>
          </a:p>
        </p:txBody>
      </p:sp>
      <p:pic>
        <p:nvPicPr>
          <p:cNvPr id="3" name="Picture 2" descr="CORRELATION_PLOT_Expor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54880" cy="37246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 Creative Tools (Binned) - First 16 Weeks</a:t>
            </a:r>
          </a:p>
        </p:txBody>
      </p:sp>
      <p:pic>
        <p:nvPicPr>
          <p:cNvPr id="3" name="Picture 2" descr="W2-16:_Weeks_Active_~_W1_Creative_Tools_(Binned)_-_First_16_Wee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6632" cy="39136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Friend-Views (Binned) + Mobile OS - 16 Week Window</a:t>
            </a:r>
          </a:p>
        </p:txBody>
      </p:sp>
      <p:pic>
        <p:nvPicPr>
          <p:cNvPr id="3" name="Picture 2" descr="W2-16:_Weeks_Active_~_W1:_Friend-Views_(Binned)_+_Mobile_OS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981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 Mobile Camera Usage (Binned) - First 16 Weeks</a:t>
            </a:r>
          </a:p>
        </p:txBody>
      </p:sp>
      <p:pic>
        <p:nvPicPr>
          <p:cNvPr id="3" name="Picture 2" descr="W2-16:_Weeks_Active_~_W1_Mobile_Camera_Usage_(Binned)_-_First_16_Wee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6632" cy="39136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 Specs Rotational Views &gt; 30° (Binned) - First 16 Weeks</a:t>
            </a:r>
          </a:p>
        </p:txBody>
      </p:sp>
      <p:pic>
        <p:nvPicPr>
          <p:cNvPr id="3" name="Picture 2" descr="W2-16:_Weeks_Active_~_W1_Specs_Rotational_Views_&gt;_30°_(Binned)_-_First_16_Wee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6632" cy="39136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Specs Memories Export (Binned) + Gender - 16 Week Window</a:t>
            </a:r>
          </a:p>
        </p:txBody>
      </p:sp>
      <p:pic>
        <p:nvPicPr>
          <p:cNvPr id="3" name="Picture 2" descr="W2-16:_Weeks_Active_~_W1:_Specs_Memories_Export_(Binned)_+_Gender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7488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Creative Tools (Binned) + Gender - 16 Week Window</a:t>
            </a:r>
          </a:p>
        </p:txBody>
      </p:sp>
      <p:pic>
        <p:nvPicPr>
          <p:cNvPr id="3" name="Picture 2" descr="W2-16:_Weeks_Active_~_W1:_Creative_Tools_(Binned)_+_Gender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CORRELATION PLOT Self-Views</a:t>
            </a:r>
          </a:p>
        </p:txBody>
      </p:sp>
      <p:pic>
        <p:nvPicPr>
          <p:cNvPr id="3" name="Picture 2" descr="CORRELATION_PLOT_Self-View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45152" cy="421233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CORRELATION PLOT Short-Term Usage Specs</a:t>
            </a:r>
          </a:p>
        </p:txBody>
      </p:sp>
      <p:pic>
        <p:nvPicPr>
          <p:cNvPr id="3" name="Picture 2" descr="CORRELATION_PLOT_Short-Term_Usage_Spe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18176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Specs Self-Views (Binned) + Mobile OS - 16 Week Window</a:t>
            </a:r>
          </a:p>
        </p:txBody>
      </p:sp>
      <p:pic>
        <p:nvPicPr>
          <p:cNvPr id="3" name="Picture 2" descr="W2-16:_Weeks_Active_~_W1:_Specs_Self-Views_(Binned)_+_Mobile_OS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Shares (Sends+Posts) (Binned) + Age Bucket - 16 Week Window</a:t>
            </a:r>
          </a:p>
        </p:txBody>
      </p:sp>
      <p:pic>
        <p:nvPicPr>
          <p:cNvPr id="3" name="Picture 2" descr="W2-16:_Weeks_Active_~_W1:_Shares_(Sends+Posts)_(Binned)_+_Age_Bucket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Mobile Camera Usage (Binned) + Mobile OS - 16 Week Window</a:t>
            </a:r>
          </a:p>
        </p:txBody>
      </p:sp>
      <p:pic>
        <p:nvPicPr>
          <p:cNvPr id="3" name="Picture 2" descr="W2-16:_Weeks_Active_~_W1:_Mobile_Camera_Usage_(Binned)_+_Mobile_OS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7488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Specs Rotational Views &gt; 30° (Binned) + Gender - 16 Week Window</a:t>
            </a:r>
          </a:p>
        </p:txBody>
      </p:sp>
      <p:pic>
        <p:nvPicPr>
          <p:cNvPr id="3" name="Picture 2" descr="W2-16:_Weeks_Active_~_W1:_Specs_Rotational_Views_&gt;_30°_(Binned)_+_Gender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Friend-Views (Binned) + Age Bucket - 16 Week Window</a:t>
            </a:r>
          </a:p>
        </p:txBody>
      </p:sp>
      <p:pic>
        <p:nvPicPr>
          <p:cNvPr id="3" name="Picture 2" descr="W2-16:_Weeks_Active_~_W1:_Friend-Views_(Binned)_+_Age_Bucket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376" cy="48646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 Shares (Sends+Posts) (Binned) - First 16 Weeks</a:t>
            </a:r>
          </a:p>
        </p:txBody>
      </p:sp>
      <p:pic>
        <p:nvPicPr>
          <p:cNvPr id="3" name="Picture 2" descr="W2-16:_Weeks_Active_~_W1_Shares_(Sends+Posts)_(Binned)_-_First_16_Wee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6632" cy="39136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W2-16: Weeks Active ~ W1: Mobile Camera Usage (Binned) + Gender - 16 Week Window</a:t>
            </a:r>
          </a:p>
        </p:txBody>
      </p:sp>
      <p:pic>
        <p:nvPicPr>
          <p:cNvPr id="3" name="Picture 2" descr="W2-16:_Weeks_Active_~_W1:_Mobile_Camera_Usage_(Binned)_+_Gender_-_16_Week_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7488" cy="48676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mal_BobSpunt_20180616.potx" id="{D5A43EC2-93C3-B74C-BFD3-FF7FE32214A9}" vid="{0EB62593-B34A-B747-89C3-EF466195EE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Courier New</vt:lpstr>
      <vt:lpstr>Courier Prime</vt:lpstr>
      <vt:lpstr>Franklin Gothic Book</vt:lpstr>
      <vt:lpstr>Franklin Gothic Medium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2018-06-16T23:15:46Z</dcterms:created>
  <dcterms:modified xsi:type="dcterms:W3CDTF">2018-06-16T23:16:04Z</dcterms:modified>
</cp:coreProperties>
</file>